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15" r:id="rId3"/>
    <p:sldId id="316" r:id="rId4"/>
    <p:sldId id="321" r:id="rId5"/>
    <p:sldId id="320" r:id="rId6"/>
    <p:sldId id="319" r:id="rId7"/>
    <p:sldId id="318" r:id="rId8"/>
    <p:sldId id="317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Probability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690D636-237F-4554-8DF9-5E62C3A59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06" y="42827"/>
            <a:ext cx="12041577" cy="459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D64DB9-FF99-494D-98BF-751BC34B1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23" y="74602"/>
            <a:ext cx="12024153" cy="507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6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0C6CBB-265F-4508-9C1E-D74142834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7" y="81743"/>
            <a:ext cx="9674904" cy="612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4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1282EF-D850-4E36-9764-204607BF5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0" y="76200"/>
            <a:ext cx="11994359" cy="511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6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EDE4D2-6A39-4935-B1F3-8297CFF73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27" y="108734"/>
            <a:ext cx="12010955" cy="471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7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8C0755-B9D5-4718-881B-2B3357383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77" y="85715"/>
            <a:ext cx="12094187" cy="510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4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0DDC7C-586B-4CA5-8A30-C35D117ED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9" y="77778"/>
            <a:ext cx="12053591" cy="509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54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Probability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50</cp:revision>
  <cp:lastPrinted>2018-11-23T19:54:51Z</cp:lastPrinted>
  <dcterms:created xsi:type="dcterms:W3CDTF">2018-08-29T02:57:50Z</dcterms:created>
  <dcterms:modified xsi:type="dcterms:W3CDTF">2019-09-02T23:49:15Z</dcterms:modified>
</cp:coreProperties>
</file>